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5000" y="1003248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Почуйте Мене,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острови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народи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здалека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вважайте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: Господь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утроби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покликав Мене,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Моє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Ймення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згадав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з нутра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неньки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Моєї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25210" y="62460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49:1-6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93412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2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Мої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уста вчинив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як той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гострий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меч,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заховав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Мене в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тіні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Своєї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руки, і Мене вчинив за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добірну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стрілу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в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Своїм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сагайдаці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заховав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Мене.</a:t>
            </a: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3 І до Мене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прорік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раб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Яким Я прославлюсь!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93412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4 І Я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Надаремно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трудивсь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Я,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порожнечу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марноту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зужив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Свою силу: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Справді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ж з Господом право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Моє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нагорода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Моя з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Моїм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Богом.</a:t>
            </a:r>
          </a:p>
        </p:txBody>
      </p:sp>
    </p:spTree>
    <p:extLst>
      <p:ext uri="{BB962C8B-B14F-4D97-AF65-F5344CB8AC3E}">
        <p14:creationId xmlns:p14="http://schemas.microsoft.com/office/powerpoint/2010/main" val="3864999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93412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Тепер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же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промовив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Господь,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Мене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вформував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Собі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живота за раба,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навернути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Собі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Якова,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Нього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зібраний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.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шанований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 очах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Господніх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Бог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стався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міццю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Моєю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9719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93412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6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сказав: Того мало,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Мені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за раба,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відновити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племена Якова,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вернути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врятованих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але Я вчиню Тебе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світлом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народів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спасінням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Моїм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аж до краю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землі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50238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192</Words>
  <Application>Microsoft Office PowerPoint</Application>
  <PresentationFormat>Екран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12</cp:revision>
  <dcterms:created xsi:type="dcterms:W3CDTF">2021-12-07T20:43:07Z</dcterms:created>
  <dcterms:modified xsi:type="dcterms:W3CDTF">2021-12-08T08:13:36Z</dcterms:modified>
</cp:coreProperties>
</file>